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9" autoAdjust="0"/>
    <p:restoredTop sz="94660"/>
  </p:normalViewPr>
  <p:slideViewPr>
    <p:cSldViewPr>
      <p:cViewPr varScale="1">
        <p:scale>
          <a:sx n="60" d="100"/>
          <a:sy n="60" d="100"/>
        </p:scale>
        <p:origin x="-229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25AE-DCB7-4EF8-B4AD-EEFE598CC5D9}" type="datetimeFigureOut">
              <a:rPr lang="en-NZ" smtClean="0"/>
              <a:t>19/12/13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2828-587D-4EE3-BC13-94B24F610A3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626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25AE-DCB7-4EF8-B4AD-EEFE598CC5D9}" type="datetimeFigureOut">
              <a:rPr lang="en-NZ" smtClean="0"/>
              <a:t>19/12/13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2828-587D-4EE3-BC13-94B24F610A3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507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25AE-DCB7-4EF8-B4AD-EEFE598CC5D9}" type="datetimeFigureOut">
              <a:rPr lang="en-NZ" smtClean="0"/>
              <a:t>19/12/13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2828-587D-4EE3-BC13-94B24F610A3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592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25AE-DCB7-4EF8-B4AD-EEFE598CC5D9}" type="datetimeFigureOut">
              <a:rPr lang="en-NZ" smtClean="0"/>
              <a:t>19/12/13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2828-587D-4EE3-BC13-94B24F610A3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4522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25AE-DCB7-4EF8-B4AD-EEFE598CC5D9}" type="datetimeFigureOut">
              <a:rPr lang="en-NZ" smtClean="0"/>
              <a:t>19/12/13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2828-587D-4EE3-BC13-94B24F610A3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7302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25AE-DCB7-4EF8-B4AD-EEFE598CC5D9}" type="datetimeFigureOut">
              <a:rPr lang="en-NZ" smtClean="0"/>
              <a:t>19/12/13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2828-587D-4EE3-BC13-94B24F610A3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8040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25AE-DCB7-4EF8-B4AD-EEFE598CC5D9}" type="datetimeFigureOut">
              <a:rPr lang="en-NZ" smtClean="0"/>
              <a:t>19/12/13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2828-587D-4EE3-BC13-94B24F610A3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0363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25AE-DCB7-4EF8-B4AD-EEFE598CC5D9}" type="datetimeFigureOut">
              <a:rPr lang="en-NZ" smtClean="0"/>
              <a:t>19/12/13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2828-587D-4EE3-BC13-94B24F610A3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648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25AE-DCB7-4EF8-B4AD-EEFE598CC5D9}" type="datetimeFigureOut">
              <a:rPr lang="en-NZ" smtClean="0"/>
              <a:t>19/12/13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2828-587D-4EE3-BC13-94B24F610A3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9355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25AE-DCB7-4EF8-B4AD-EEFE598CC5D9}" type="datetimeFigureOut">
              <a:rPr lang="en-NZ" smtClean="0"/>
              <a:t>19/12/13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2828-587D-4EE3-BC13-94B24F610A3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9286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125AE-DCB7-4EF8-B4AD-EEFE598CC5D9}" type="datetimeFigureOut">
              <a:rPr lang="en-NZ" smtClean="0"/>
              <a:t>19/12/13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F2828-587D-4EE3-BC13-94B24F610A3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0057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125AE-DCB7-4EF8-B4AD-EEFE598CC5D9}" type="datetimeFigureOut">
              <a:rPr lang="en-NZ" smtClean="0"/>
              <a:t>19/12/13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F2828-587D-4EE3-BC13-94B24F610A3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1637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72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87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98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9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06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15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86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60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87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963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234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012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018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22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558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33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959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28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5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804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52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32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52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49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11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214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550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9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83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85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24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96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587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60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37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7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512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577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90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57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Macintosh PowerPoint</Application>
  <PresentationFormat>On-screen Show (4:3)</PresentationFormat>
  <Paragraphs>0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Silverstream (South) Primary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Robertson</dc:creator>
  <cp:lastModifiedBy>Christina Smith</cp:lastModifiedBy>
  <cp:revision>3</cp:revision>
  <dcterms:created xsi:type="dcterms:W3CDTF">2013-08-26T02:50:47Z</dcterms:created>
  <dcterms:modified xsi:type="dcterms:W3CDTF">2013-12-18T23:45:59Z</dcterms:modified>
</cp:coreProperties>
</file>